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"/>
  </p:notesMasterIdLst>
  <p:handoutMasterIdLst>
    <p:handoutMasterId r:id="rId5"/>
  </p:handoutMasterIdLst>
  <p:sldIdLst>
    <p:sldId id="462" r:id="rId2"/>
    <p:sldId id="492" r:id="rId3"/>
  </p:sldIdLst>
  <p:sldSz cx="9144000" cy="5143500" type="screen16x9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5" autoAdjust="0"/>
    <p:restoredTop sz="80345" autoAdjust="0"/>
  </p:normalViewPr>
  <p:slideViewPr>
    <p:cSldViewPr>
      <p:cViewPr varScale="1">
        <p:scale>
          <a:sx n="82" d="100"/>
          <a:sy n="82" d="100"/>
        </p:scale>
        <p:origin x="90" y="12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5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52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C62451B-EEB5-4D82-96BC-ADB1E815471F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86508967-D9E4-4AB0-831E-31FB1AC922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DF9B091C-EE79-4FEF-B4DE-AED215850C61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E28858-F891-4DB6-A231-9360301CFC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28858-F891-4DB6-A231-9360301CFC1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7BC0F82-F78A-4C4A-95D0-BA8A40273FD2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5C55-9632-4ABE-9615-DF48F53152FC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0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1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11AEAC13-CFB5-44A7-B4CA-0F12E57854B1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3" y="4686156"/>
            <a:ext cx="5573483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50"/>
            <a:ext cx="7927848" cy="74295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F9413-63A0-4248-9260-EAFFB4AB4B36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4686156"/>
            <a:ext cx="5192485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38200" y="1200150"/>
            <a:ext cx="7927848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924800" cy="74295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5C27-BC90-41F7-B945-BC2B085D58AC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4FF2-610B-442B-AED1-FCB72E559C40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DA53AC-2C95-4795-B81C-6253E2B8F071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8"/>
            <a:ext cx="8153400" cy="6524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AC574F-C9CF-4AC5-9F60-0FD167408ACD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70A-8661-4D5F-AF2F-AE863128B408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8"/>
            <a:ext cx="8077200" cy="652462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0D61-8D79-474A-9C3E-C3DD2D9DCA03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CE091766-6781-4665-80F1-79AB67208C5B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V Star Blu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" y="0"/>
            <a:ext cx="827171" cy="62865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</p:pic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31E931-5F76-4898-8FC1-9A6B854F6FB2}" type="datetime1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2" y="4686156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4FF009-7B76-4EAD-82BF-D26AE323B5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2" r:id="rId3"/>
    <p:sldLayoutId id="2147483759" r:id="rId4"/>
    <p:sldLayoutId id="2147483760" r:id="rId5"/>
    <p:sldLayoutId id="2147483761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SOLID WASTE FUND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lnSpcReduction="10000"/>
          </a:bodyPr>
          <a:lstStyle/>
          <a:p>
            <a:fld id="{7F4FF009-7B76-4EAD-82BF-D26AE323B5B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26" b="982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2019 </a:t>
            </a:r>
            <a:r>
              <a:rPr lang="en-US" dirty="0" smtClean="0"/>
              <a:t>Solid Waste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6</Words>
  <Application>Microsoft Office PowerPoint</Application>
  <PresentationFormat>On-screen Show (16:9)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Wingdings</vt:lpstr>
      <vt:lpstr>Wingdings 2</vt:lpstr>
      <vt:lpstr>Median</vt:lpstr>
      <vt:lpstr> SOLID WASTE FUND </vt:lpstr>
      <vt:lpstr>2019 Solid Waste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 BUDGET</dc:title>
  <dc:creator>Lisa Santa Maria</dc:creator>
  <cp:lastModifiedBy>Jamie Robichaud</cp:lastModifiedBy>
  <cp:revision>312</cp:revision>
  <cp:lastPrinted>2018-04-24T20:38:20Z</cp:lastPrinted>
  <dcterms:created xsi:type="dcterms:W3CDTF">2012-05-24T14:52:12Z</dcterms:created>
  <dcterms:modified xsi:type="dcterms:W3CDTF">2018-05-01T21:23:31Z</dcterms:modified>
</cp:coreProperties>
</file>