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4"/>
  </p:notesMasterIdLst>
  <p:handoutMasterIdLst>
    <p:handoutMasterId r:id="rId5"/>
  </p:handoutMasterIdLst>
  <p:sldIdLst>
    <p:sldId id="462" r:id="rId2"/>
    <p:sldId id="492" r:id="rId3"/>
  </p:sldIdLst>
  <p:sldSz cx="9144000" cy="5143500" type="screen16x9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25" autoAdjust="0"/>
    <p:restoredTop sz="80345" autoAdjust="0"/>
  </p:normalViewPr>
  <p:slideViewPr>
    <p:cSldViewPr>
      <p:cViewPr varScale="1">
        <p:scale>
          <a:sx n="82" d="100"/>
          <a:sy n="82" d="100"/>
        </p:scale>
        <p:origin x="90" y="12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59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52" y="-96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53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AC62451B-EEB5-4D82-96BC-ADB1E815471F}" type="datetimeFigureOut">
              <a:rPr lang="en-US" smtClean="0"/>
              <a:pPr/>
              <a:t>5/1/2018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3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86508967-D9E4-4AB0-831E-31FB1AC922C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DF9B091C-EE79-4FEF-B4DE-AED215850C61}" type="datetimeFigureOut">
              <a:rPr lang="en-US" smtClean="0"/>
              <a:pPr/>
              <a:t>5/1/2018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7" tIns="46659" rIns="93317" bIns="4665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8FE28858-F891-4DB6-A231-9360301CFC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E28858-F891-4DB6-A231-9360301CFC1D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7BC0F82-F78A-4C4A-95D0-BA8A40273FD2}" type="datetime1">
              <a:rPr lang="en-US" smtClean="0"/>
              <a:pPr/>
              <a:t>5/1/2018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4FF009-7B76-4EAD-82BF-D26AE323B5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5C55-9632-4ABE-9615-DF48F53152FC}" type="datetime1">
              <a:rPr lang="en-US" smtClean="0"/>
              <a:pPr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FF009-7B76-4EAD-82BF-D26AE323B5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457200"/>
            <a:ext cx="2057400" cy="41374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1"/>
            <a:ext cx="5562600" cy="413742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lstStyle/>
          <a:p>
            <a:fld id="{11AEAC13-CFB5-44A7-B4CA-0F12E57854B1}" type="datetime1">
              <a:rPr lang="en-US" smtClean="0"/>
              <a:pPr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3" y="4686156"/>
            <a:ext cx="5573483" cy="2738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fld id="{7F4FF009-7B76-4EAD-82BF-D26AE323B5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1450"/>
            <a:ext cx="7927848" cy="74295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F9413-63A0-4248-9260-EAFFB4AB4B36}" type="datetime1">
              <a:rPr lang="en-US" smtClean="0"/>
              <a:pPr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4686156"/>
            <a:ext cx="5192485" cy="2738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4FF009-7B76-4EAD-82BF-D26AE323B5B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38200" y="1200150"/>
            <a:ext cx="7927848" cy="33718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924800" cy="74295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5C27-BC90-41F7-B945-BC2B085D58AC}" type="datetime1">
              <a:rPr lang="en-US" smtClean="0"/>
              <a:pPr/>
              <a:t>5/1/2018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4FF009-7B76-4EAD-82BF-D26AE323B5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2" y="2057400"/>
            <a:ext cx="7123113" cy="1254919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64FF2-610B-442B-AED1-FCB72E559C40}" type="datetime1">
              <a:rPr lang="en-US" smtClean="0"/>
              <a:pPr/>
              <a:t>5/1/2018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F4FF009-7B76-4EAD-82BF-D26AE323B5B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1DA53AC-2C95-4795-B81C-6253E2B8F071}" type="datetime1">
              <a:rPr lang="en-US" smtClean="0"/>
              <a:pPr/>
              <a:t>5/1/2018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F4FF009-7B76-4EAD-82BF-D26AE323B5B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4788"/>
            <a:ext cx="8153400" cy="652462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AAC574F-C9CF-4AC5-9F60-0FD167408ACD}" type="datetime1">
              <a:rPr lang="en-US" smtClean="0"/>
              <a:pPr/>
              <a:t>5/1/2018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F4FF009-7B76-4EAD-82BF-D26AE323B5B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470A-8661-4D5F-AF2F-AE863128B408}" type="datetime1">
              <a:rPr lang="en-US" smtClean="0"/>
              <a:pPr/>
              <a:t>5/1/2018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4FF009-7B76-4EAD-82BF-D26AE323B5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4788"/>
            <a:ext cx="8077200" cy="652462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0D61-8D79-474A-9C3E-C3DD2D9DCA03}" type="datetime1">
              <a:rPr lang="en-US" smtClean="0"/>
              <a:pPr/>
              <a:t>5/1/2018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4FF009-7B76-4EAD-82BF-D26AE323B5B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fld id="{CE091766-6781-4665-80F1-79AB67208C5B}" type="datetime1">
              <a:rPr lang="en-US" smtClean="0"/>
              <a:pPr/>
              <a:t>5/1/2018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</a:lstStyle>
          <a:p>
            <a:fld id="{7F4FF009-7B76-4EAD-82BF-D26AE323B5B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6"/>
            <a:ext cx="4572000" cy="273844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V Star Blue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" y="0"/>
            <a:ext cx="827171" cy="628650"/>
          </a:xfrm>
          <a:prstGeom prst="rect">
            <a:avLst/>
          </a:prstGeom>
          <a:solidFill>
            <a:schemeClr val="accent1">
              <a:alpha val="57000"/>
            </a:schemeClr>
          </a:solidFill>
        </p:spPr>
      </p:pic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031E931-5F76-4898-8FC1-9A6B854F6FB2}" type="datetime1">
              <a:rPr lang="en-US" smtClean="0"/>
              <a:pPr/>
              <a:t>5/1/2018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2" y="4686156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F4FF009-7B76-4EAD-82BF-D26AE323B5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62" r:id="rId3"/>
    <p:sldLayoutId id="2147483759" r:id="rId4"/>
    <p:sldLayoutId id="2147483760" r:id="rId5"/>
    <p:sldLayoutId id="2147483761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SOLID WASTE FUND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lnSpcReduction="10000"/>
          </a:bodyPr>
          <a:lstStyle/>
          <a:p>
            <a:fld id="{7F4FF009-7B76-4EAD-82BF-D26AE323B5BC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26" b="9826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2019 </a:t>
            </a:r>
            <a:r>
              <a:rPr lang="en-US" dirty="0" smtClean="0"/>
              <a:t>Solid Waste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94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3184</TotalTime>
  <Words>6</Words>
  <Application>Microsoft Office PowerPoint</Application>
  <PresentationFormat>On-screen Show (16:9)</PresentationFormat>
  <Paragraphs>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Tw Cen MT</vt:lpstr>
      <vt:lpstr>Wingdings</vt:lpstr>
      <vt:lpstr>Wingdings 2</vt:lpstr>
      <vt:lpstr>Median</vt:lpstr>
      <vt:lpstr> SOLID WASTE FUND </vt:lpstr>
      <vt:lpstr>2019 Solid Waste Budget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2013  BUDGET</dc:title>
  <dc:creator>Lisa Santa Maria</dc:creator>
  <cp:lastModifiedBy>Jamie Robichaud</cp:lastModifiedBy>
  <cp:revision>312</cp:revision>
  <cp:lastPrinted>2018-04-24T20:38:20Z</cp:lastPrinted>
  <dcterms:created xsi:type="dcterms:W3CDTF">2012-05-24T14:52:12Z</dcterms:created>
  <dcterms:modified xsi:type="dcterms:W3CDTF">2018-05-01T21:23:31Z</dcterms:modified>
</cp:coreProperties>
</file>